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326" r:id="rId3"/>
    <p:sldId id="256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25" r:id="rId56"/>
    <p:sldId id="309" r:id="rId57"/>
    <p:sldId id="310" r:id="rId58"/>
    <p:sldId id="311" r:id="rId59"/>
    <p:sldId id="312" r:id="rId60"/>
    <p:sldId id="313" r:id="rId61"/>
    <p:sldId id="314" r:id="rId62"/>
    <p:sldId id="315" r:id="rId63"/>
    <p:sldId id="316" r:id="rId64"/>
    <p:sldId id="376" r:id="rId65"/>
    <p:sldId id="317" r:id="rId66"/>
    <p:sldId id="318" r:id="rId67"/>
    <p:sldId id="319" r:id="rId68"/>
    <p:sldId id="320" r:id="rId69"/>
    <p:sldId id="321" r:id="rId70"/>
    <p:sldId id="322" r:id="rId71"/>
    <p:sldId id="323" r:id="rId72"/>
    <p:sldId id="324" r:id="rId73"/>
    <p:sldId id="327" r:id="rId74"/>
    <p:sldId id="328" r:id="rId75"/>
    <p:sldId id="329" r:id="rId76"/>
    <p:sldId id="330" r:id="rId77"/>
    <p:sldId id="331" r:id="rId78"/>
    <p:sldId id="332" r:id="rId79"/>
    <p:sldId id="333" r:id="rId80"/>
    <p:sldId id="334" r:id="rId81"/>
    <p:sldId id="335" r:id="rId82"/>
    <p:sldId id="336" r:id="rId83"/>
    <p:sldId id="337" r:id="rId84"/>
    <p:sldId id="338" r:id="rId85"/>
    <p:sldId id="339" r:id="rId86"/>
    <p:sldId id="340" r:id="rId87"/>
    <p:sldId id="341" r:id="rId88"/>
    <p:sldId id="342" r:id="rId89"/>
    <p:sldId id="343" r:id="rId90"/>
    <p:sldId id="344" r:id="rId91"/>
    <p:sldId id="345" r:id="rId92"/>
    <p:sldId id="346" r:id="rId93"/>
    <p:sldId id="347" r:id="rId94"/>
    <p:sldId id="348" r:id="rId95"/>
    <p:sldId id="349" r:id="rId96"/>
    <p:sldId id="350" r:id="rId97"/>
    <p:sldId id="351" r:id="rId98"/>
    <p:sldId id="352" r:id="rId99"/>
    <p:sldId id="353" r:id="rId100"/>
    <p:sldId id="354" r:id="rId101"/>
    <p:sldId id="355" r:id="rId102"/>
    <p:sldId id="356" r:id="rId103"/>
    <p:sldId id="357" r:id="rId104"/>
    <p:sldId id="358" r:id="rId105"/>
    <p:sldId id="359" r:id="rId106"/>
    <p:sldId id="360" r:id="rId107"/>
    <p:sldId id="361" r:id="rId108"/>
    <p:sldId id="362" r:id="rId109"/>
    <p:sldId id="363" r:id="rId110"/>
    <p:sldId id="364" r:id="rId111"/>
    <p:sldId id="365" r:id="rId112"/>
    <p:sldId id="366" r:id="rId113"/>
    <p:sldId id="367" r:id="rId114"/>
    <p:sldId id="368" r:id="rId115"/>
    <p:sldId id="369" r:id="rId116"/>
    <p:sldId id="370" r:id="rId117"/>
    <p:sldId id="371" r:id="rId118"/>
    <p:sldId id="372" r:id="rId119"/>
    <p:sldId id="373" r:id="rId120"/>
    <p:sldId id="374" r:id="rId121"/>
    <p:sldId id="375" r:id="rId122"/>
  </p:sldIdLst>
  <p:sldSz cx="12192000" cy="6858000"/>
  <p:notesSz cx="6858000" cy="9144000"/>
  <p:defaultTextStyle>
    <a:defPPr>
      <a:defRPr lang="es-P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353" autoAdjust="0"/>
    <p:restoredTop sz="94660"/>
  </p:normalViewPr>
  <p:slideViewPr>
    <p:cSldViewPr snapToGrid="0">
      <p:cViewPr varScale="1">
        <p:scale>
          <a:sx n="73" d="100"/>
          <a:sy n="73" d="100"/>
        </p:scale>
        <p:origin x="52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presProps" Target="pres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viewProps" Target="view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editar el estilo de subtítulo del patrón</a:t>
            </a:r>
            <a:endParaRPr lang="es-P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67A62-3503-4960-B124-BFF2B8E65187}" type="datetimeFigureOut">
              <a:rPr lang="es-PE" smtClean="0"/>
              <a:t>10/11/2021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830EA-60C5-4FC5-8B81-A3286934CEB2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5597656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67A62-3503-4960-B124-BFF2B8E65187}" type="datetimeFigureOut">
              <a:rPr lang="es-PE" smtClean="0"/>
              <a:t>10/11/2021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830EA-60C5-4FC5-8B81-A3286934CEB2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8844003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67A62-3503-4960-B124-BFF2B8E65187}" type="datetimeFigureOut">
              <a:rPr lang="es-PE" smtClean="0"/>
              <a:t>10/11/2021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830EA-60C5-4FC5-8B81-A3286934CEB2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9134026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67A62-3503-4960-B124-BFF2B8E65187}" type="datetimeFigureOut">
              <a:rPr lang="es-PE" smtClean="0"/>
              <a:t>10/11/2021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830EA-60C5-4FC5-8B81-A3286934CEB2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5353526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67A62-3503-4960-B124-BFF2B8E65187}" type="datetimeFigureOut">
              <a:rPr lang="es-PE" smtClean="0"/>
              <a:t>10/11/2021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830EA-60C5-4FC5-8B81-A3286934CEB2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7243989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67A62-3503-4960-B124-BFF2B8E65187}" type="datetimeFigureOut">
              <a:rPr lang="es-PE" smtClean="0"/>
              <a:t>10/11/2021</a:t>
            </a:fld>
            <a:endParaRPr lang="es-P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830EA-60C5-4FC5-8B81-A3286934CEB2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9981018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67A62-3503-4960-B124-BFF2B8E65187}" type="datetimeFigureOut">
              <a:rPr lang="es-PE" smtClean="0"/>
              <a:t>10/11/2021</a:t>
            </a:fld>
            <a:endParaRPr lang="es-PE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830EA-60C5-4FC5-8B81-A3286934CEB2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2277959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67A62-3503-4960-B124-BFF2B8E65187}" type="datetimeFigureOut">
              <a:rPr lang="es-PE" smtClean="0"/>
              <a:t>10/11/2021</a:t>
            </a:fld>
            <a:endParaRPr lang="es-PE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830EA-60C5-4FC5-8B81-A3286934CEB2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0623817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67A62-3503-4960-B124-BFF2B8E65187}" type="datetimeFigureOut">
              <a:rPr lang="es-PE" smtClean="0"/>
              <a:t>10/11/2021</a:t>
            </a:fld>
            <a:endParaRPr lang="es-PE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830EA-60C5-4FC5-8B81-A3286934CEB2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6903257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67A62-3503-4960-B124-BFF2B8E65187}" type="datetimeFigureOut">
              <a:rPr lang="es-PE" smtClean="0"/>
              <a:t>10/11/2021</a:t>
            </a:fld>
            <a:endParaRPr lang="es-P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830EA-60C5-4FC5-8B81-A3286934CEB2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508552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PE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67A62-3503-4960-B124-BFF2B8E65187}" type="datetimeFigureOut">
              <a:rPr lang="es-PE" smtClean="0"/>
              <a:t>10/11/2021</a:t>
            </a:fld>
            <a:endParaRPr lang="es-P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830EA-60C5-4FC5-8B81-A3286934CEB2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1547733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C67A62-3503-4960-B124-BFF2B8E65187}" type="datetimeFigureOut">
              <a:rPr lang="es-PE" smtClean="0"/>
              <a:t>10/11/2021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B830EA-60C5-4FC5-8B81-A3286934CEB2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4692687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P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4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2207623"/>
            <a:ext cx="10515600" cy="1358537"/>
          </a:xfrm>
        </p:spPr>
        <p:txBody>
          <a:bodyPr>
            <a:normAutofit/>
          </a:bodyPr>
          <a:lstStyle/>
          <a:p>
            <a:pPr algn="ctr"/>
            <a:r>
              <a:rPr lang="es-PE" sz="6600" dirty="0" smtClean="0"/>
              <a:t>Ecología Profunda	</a:t>
            </a:r>
            <a:endParaRPr lang="es-PE" sz="66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3683725"/>
            <a:ext cx="10515600" cy="2493237"/>
          </a:xfrm>
        </p:spPr>
        <p:txBody>
          <a:bodyPr/>
          <a:lstStyle/>
          <a:p>
            <a:pPr marL="0" indent="0" algn="ctr">
              <a:buNone/>
            </a:pPr>
            <a:r>
              <a:rPr lang="es-PE" sz="4400" dirty="0" smtClean="0"/>
              <a:t>Fragmentos</a:t>
            </a:r>
            <a:endParaRPr lang="es-PE" sz="4400" dirty="0"/>
          </a:p>
        </p:txBody>
      </p:sp>
    </p:spTree>
    <p:extLst>
      <p:ext uri="{BB962C8B-B14F-4D97-AF65-F5344CB8AC3E}">
        <p14:creationId xmlns:p14="http://schemas.microsoft.com/office/powerpoint/2010/main" val="23965179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860" y="460057"/>
            <a:ext cx="4834482" cy="5882203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5851" y="1667880"/>
            <a:ext cx="5042263" cy="3466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5313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2942" y="459512"/>
            <a:ext cx="6045926" cy="6099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572981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624" y="2297294"/>
            <a:ext cx="5444020" cy="1530124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4446" y="406716"/>
            <a:ext cx="4487907" cy="6014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10394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5121" y="226967"/>
            <a:ext cx="5075736" cy="6307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09887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660" y="254453"/>
            <a:ext cx="8538490" cy="581569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7093" y="836022"/>
            <a:ext cx="4854757" cy="5943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31720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81739803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1940039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9669215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6490186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4717762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616316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943" y="1403440"/>
            <a:ext cx="5229200" cy="3991519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3661" y="268605"/>
            <a:ext cx="2174965" cy="815612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0615" y="972366"/>
            <a:ext cx="4532814" cy="5278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383705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47447832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56164147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81820112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17304833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04432189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57601460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938671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99004656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1891911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304042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7932" y="674507"/>
            <a:ext cx="4796518" cy="720949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7344" y="1505630"/>
            <a:ext cx="4417695" cy="4729373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5825" y="365669"/>
            <a:ext cx="4096975" cy="5869334"/>
          </a:xfrm>
          <a:prstGeom prst="rect">
            <a:avLst/>
          </a:prstGeom>
        </p:spPr>
      </p:pic>
      <p:sp>
        <p:nvSpPr>
          <p:cNvPr id="2" name="Rectángulo 1"/>
          <p:cNvSpPr/>
          <p:nvPr/>
        </p:nvSpPr>
        <p:spPr>
          <a:xfrm>
            <a:off x="1427932" y="1071154"/>
            <a:ext cx="4796518" cy="211618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3" name="Rectángulo 2"/>
          <p:cNvSpPr/>
          <p:nvPr/>
        </p:nvSpPr>
        <p:spPr>
          <a:xfrm>
            <a:off x="1972491" y="5421086"/>
            <a:ext cx="2873829" cy="27432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7" name="Rectángulo 6"/>
          <p:cNvSpPr/>
          <p:nvPr/>
        </p:nvSpPr>
        <p:spPr>
          <a:xfrm>
            <a:off x="6875825" y="4689566"/>
            <a:ext cx="4096975" cy="168510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21841370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89962970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114108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785" y="1042034"/>
            <a:ext cx="10879297" cy="1622787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7903" y="3102564"/>
            <a:ext cx="8481060" cy="3145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8804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3474719" y="300446"/>
            <a:ext cx="5747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Texto: </a:t>
            </a:r>
            <a:r>
              <a:rPr lang="es-PE" dirty="0" err="1" smtClean="0"/>
              <a:t>Biocentrismo</a:t>
            </a:r>
            <a:r>
              <a:rPr lang="es-PE" dirty="0" smtClean="0"/>
              <a:t>-</a:t>
            </a:r>
            <a:r>
              <a:rPr lang="es-PE" dirty="0" err="1" smtClean="0"/>
              <a:t>Ecologia</a:t>
            </a:r>
            <a:r>
              <a:rPr lang="es-PE" dirty="0" smtClean="0"/>
              <a:t>-Profunda - La nación Chile</a:t>
            </a:r>
            <a:endParaRPr lang="es-PE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1331" y="942974"/>
            <a:ext cx="7509239" cy="5209993"/>
          </a:xfrm>
          <a:prstGeom prst="rect">
            <a:avLst/>
          </a:prstGeom>
        </p:spPr>
      </p:pic>
      <p:sp>
        <p:nvSpPr>
          <p:cNvPr id="2" name="Rectángulo 1"/>
          <p:cNvSpPr/>
          <p:nvPr/>
        </p:nvSpPr>
        <p:spPr>
          <a:xfrm>
            <a:off x="4010297" y="1110343"/>
            <a:ext cx="3709852" cy="54864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3" name="Rectángulo 2"/>
          <p:cNvSpPr/>
          <p:nvPr/>
        </p:nvSpPr>
        <p:spPr>
          <a:xfrm>
            <a:off x="1961331" y="2429691"/>
            <a:ext cx="1382760" cy="195942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0405216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3438" y="706618"/>
            <a:ext cx="9236665" cy="5034058"/>
          </a:xfrm>
          <a:prstGeom prst="rect">
            <a:avLst/>
          </a:prstGeom>
        </p:spPr>
      </p:pic>
      <p:sp>
        <p:nvSpPr>
          <p:cNvPr id="2" name="Rectángulo 1"/>
          <p:cNvSpPr/>
          <p:nvPr/>
        </p:nvSpPr>
        <p:spPr>
          <a:xfrm>
            <a:off x="1267097" y="587829"/>
            <a:ext cx="8908869" cy="109728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3" name="Rectángulo 2"/>
          <p:cNvSpPr/>
          <p:nvPr/>
        </p:nvSpPr>
        <p:spPr>
          <a:xfrm>
            <a:off x="1383438" y="2481943"/>
            <a:ext cx="8975408" cy="111034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5" name="Rectángulo 4"/>
          <p:cNvSpPr/>
          <p:nvPr/>
        </p:nvSpPr>
        <p:spPr>
          <a:xfrm>
            <a:off x="1383438" y="3735977"/>
            <a:ext cx="9106036" cy="87521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755696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1706" y="323986"/>
            <a:ext cx="9842703" cy="2602094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1706" y="2926080"/>
            <a:ext cx="9974238" cy="2690949"/>
          </a:xfrm>
          <a:prstGeom prst="rect">
            <a:avLst/>
          </a:prstGeom>
        </p:spPr>
      </p:pic>
      <p:sp>
        <p:nvSpPr>
          <p:cNvPr id="2" name="Rectángulo 1"/>
          <p:cNvSpPr/>
          <p:nvPr/>
        </p:nvSpPr>
        <p:spPr>
          <a:xfrm>
            <a:off x="1131706" y="323986"/>
            <a:ext cx="9501460" cy="73410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3" name="Rectángulo 2"/>
          <p:cNvSpPr/>
          <p:nvPr/>
        </p:nvSpPr>
        <p:spPr>
          <a:xfrm>
            <a:off x="3239589" y="2442754"/>
            <a:ext cx="5734594" cy="39188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6" name="Rectángulo 5"/>
          <p:cNvSpPr/>
          <p:nvPr/>
        </p:nvSpPr>
        <p:spPr>
          <a:xfrm>
            <a:off x="1131706" y="3108960"/>
            <a:ext cx="9619025" cy="62701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8971182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2338" y="318815"/>
            <a:ext cx="7886428" cy="624450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1511" y="5656217"/>
            <a:ext cx="2640330" cy="586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6853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1620" y="0"/>
            <a:ext cx="6840871" cy="2310493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1619" y="2310492"/>
            <a:ext cx="6734449" cy="4432257"/>
          </a:xfrm>
          <a:prstGeom prst="rect">
            <a:avLst/>
          </a:prstGeom>
        </p:spPr>
      </p:pic>
      <p:sp>
        <p:nvSpPr>
          <p:cNvPr id="2" name="Rectángulo 1"/>
          <p:cNvSpPr/>
          <p:nvPr/>
        </p:nvSpPr>
        <p:spPr>
          <a:xfrm>
            <a:off x="2631619" y="1319349"/>
            <a:ext cx="6564632" cy="31350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8590961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2096" y="186554"/>
            <a:ext cx="7816487" cy="6543156"/>
          </a:xfrm>
          <a:prstGeom prst="rect">
            <a:avLst/>
          </a:prstGeom>
        </p:spPr>
      </p:pic>
      <p:sp>
        <p:nvSpPr>
          <p:cNvPr id="2" name="Rectángulo 1"/>
          <p:cNvSpPr/>
          <p:nvPr/>
        </p:nvSpPr>
        <p:spPr>
          <a:xfrm>
            <a:off x="2072096" y="1867989"/>
            <a:ext cx="7463790" cy="120178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3697009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 err="1" smtClean="0"/>
              <a:t>Greenhouse</a:t>
            </a:r>
            <a:r>
              <a:rPr lang="es-PE" dirty="0" smtClean="0"/>
              <a:t> </a:t>
            </a:r>
            <a:r>
              <a:rPr lang="es-PE" dirty="0" err="1" smtClean="0"/>
              <a:t>effect</a:t>
            </a:r>
            <a:r>
              <a:rPr lang="es-PE" dirty="0" smtClean="0"/>
              <a:t> </a:t>
            </a:r>
            <a:endParaRPr lang="es-PE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PE" dirty="0"/>
              <a:t>https://www.youtube.com/watch?v=UQfYKbKdlBM&amp;ab_channel=UBcomeyou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5758" y="2730500"/>
            <a:ext cx="5753100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1154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6905" y="343172"/>
            <a:ext cx="7157357" cy="6158116"/>
          </a:xfrm>
          <a:prstGeom prst="rect">
            <a:avLst/>
          </a:prstGeom>
        </p:spPr>
      </p:pic>
      <p:sp>
        <p:nvSpPr>
          <p:cNvPr id="2" name="Rectángulo 1"/>
          <p:cNvSpPr/>
          <p:nvPr/>
        </p:nvSpPr>
        <p:spPr>
          <a:xfrm>
            <a:off x="2456905" y="5029200"/>
            <a:ext cx="6974478" cy="158060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70691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6765" y="634500"/>
            <a:ext cx="8406765" cy="5412023"/>
          </a:xfrm>
          <a:prstGeom prst="rect">
            <a:avLst/>
          </a:prstGeom>
        </p:spPr>
      </p:pic>
      <p:sp>
        <p:nvSpPr>
          <p:cNvPr id="2" name="Rectángulo 1"/>
          <p:cNvSpPr/>
          <p:nvPr/>
        </p:nvSpPr>
        <p:spPr>
          <a:xfrm>
            <a:off x="1886765" y="1214846"/>
            <a:ext cx="8014881" cy="155448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5565343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4647" y="1235120"/>
            <a:ext cx="10101404" cy="3833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2115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4999" y="313509"/>
            <a:ext cx="8677275" cy="6185780"/>
          </a:xfrm>
          <a:prstGeom prst="rect">
            <a:avLst/>
          </a:prstGeom>
        </p:spPr>
      </p:pic>
      <p:sp>
        <p:nvSpPr>
          <p:cNvPr id="2" name="Rectángulo 1"/>
          <p:cNvSpPr/>
          <p:nvPr/>
        </p:nvSpPr>
        <p:spPr>
          <a:xfrm>
            <a:off x="1354999" y="2860766"/>
            <a:ext cx="8677275" cy="150222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7284561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0732" y="3777071"/>
            <a:ext cx="8345997" cy="2453912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8116" y="264387"/>
            <a:ext cx="6020753" cy="3399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374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1685109" y="418012"/>
            <a:ext cx="89088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/>
              <a:t>Alicia Irene </a:t>
            </a:r>
            <a:r>
              <a:rPr lang="es-PE" dirty="0" err="1"/>
              <a:t>Bugallo</a:t>
            </a:r>
            <a:r>
              <a:rPr lang="es-PE" dirty="0"/>
              <a:t> (2019). 'Aportes de </a:t>
            </a:r>
            <a:r>
              <a:rPr lang="es-PE" dirty="0" err="1"/>
              <a:t>Arne</a:t>
            </a:r>
            <a:r>
              <a:rPr lang="es-PE" dirty="0"/>
              <a:t> </a:t>
            </a:r>
            <a:r>
              <a:rPr lang="es-PE" dirty="0" err="1"/>
              <a:t>Naess</a:t>
            </a:r>
            <a:r>
              <a:rPr lang="es-PE" dirty="0"/>
              <a:t> para pensar-vivir nuestra </a:t>
            </a:r>
            <a:r>
              <a:rPr lang="es-PE" dirty="0" err="1"/>
              <a:t>ecoantropeidad</a:t>
            </a:r>
            <a:r>
              <a:rPr lang="es-PE" dirty="0"/>
              <a:t>, desde una </a:t>
            </a:r>
            <a:r>
              <a:rPr lang="es-PE" dirty="0" err="1"/>
              <a:t>ontologia</a:t>
            </a:r>
            <a:r>
              <a:rPr lang="es-PE" dirty="0"/>
              <a:t> relacional'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0675" y="1588770"/>
            <a:ext cx="7617279" cy="3502836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9205" y="5746160"/>
            <a:ext cx="5400675" cy="695325"/>
          </a:xfrm>
          <a:prstGeom prst="rect">
            <a:avLst/>
          </a:prstGeom>
        </p:spPr>
      </p:pic>
      <p:sp>
        <p:nvSpPr>
          <p:cNvPr id="2" name="Rectángulo 1"/>
          <p:cNvSpPr/>
          <p:nvPr/>
        </p:nvSpPr>
        <p:spPr>
          <a:xfrm>
            <a:off x="2285999" y="2259874"/>
            <a:ext cx="3161211" cy="60089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3" name="Rectángulo 2"/>
          <p:cNvSpPr/>
          <p:nvPr/>
        </p:nvSpPr>
        <p:spPr>
          <a:xfrm>
            <a:off x="2140675" y="2860766"/>
            <a:ext cx="4194811" cy="52251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7" name="Rectángulo 6"/>
          <p:cNvSpPr/>
          <p:nvPr/>
        </p:nvSpPr>
        <p:spPr>
          <a:xfrm>
            <a:off x="2285999" y="3383280"/>
            <a:ext cx="5185955" cy="66620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1247698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0747" y="507683"/>
            <a:ext cx="7783150" cy="6081776"/>
          </a:xfrm>
          <a:prstGeom prst="rect">
            <a:avLst/>
          </a:prstGeom>
        </p:spPr>
      </p:pic>
      <p:sp>
        <p:nvSpPr>
          <p:cNvPr id="2" name="Rectángulo 1"/>
          <p:cNvSpPr/>
          <p:nvPr/>
        </p:nvSpPr>
        <p:spPr>
          <a:xfrm>
            <a:off x="2170747" y="2664823"/>
            <a:ext cx="7482704" cy="125403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3" name="Rectángulo 2"/>
          <p:cNvSpPr/>
          <p:nvPr/>
        </p:nvSpPr>
        <p:spPr>
          <a:xfrm>
            <a:off x="2170747" y="4598126"/>
            <a:ext cx="7482704" cy="124097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9436953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2729" y="863917"/>
            <a:ext cx="9313682" cy="4508633"/>
          </a:xfrm>
          <a:prstGeom prst="rect">
            <a:avLst/>
          </a:prstGeom>
        </p:spPr>
      </p:pic>
      <p:sp>
        <p:nvSpPr>
          <p:cNvPr id="2" name="Rectángulo 1"/>
          <p:cNvSpPr/>
          <p:nvPr/>
        </p:nvSpPr>
        <p:spPr>
          <a:xfrm>
            <a:off x="1280160" y="4193177"/>
            <a:ext cx="9196251" cy="117937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467231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2426" y="971822"/>
            <a:ext cx="8880294" cy="4454898"/>
          </a:xfrm>
          <a:prstGeom prst="rect">
            <a:avLst/>
          </a:prstGeom>
        </p:spPr>
      </p:pic>
      <p:sp>
        <p:nvSpPr>
          <p:cNvPr id="2" name="Rectángulo 1"/>
          <p:cNvSpPr/>
          <p:nvPr/>
        </p:nvSpPr>
        <p:spPr>
          <a:xfrm>
            <a:off x="1452426" y="4323806"/>
            <a:ext cx="8749665" cy="110291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2577430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9089" y="1171067"/>
            <a:ext cx="8568546" cy="3371949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7999" y="4543016"/>
            <a:ext cx="8670727" cy="1269955"/>
          </a:xfrm>
          <a:prstGeom prst="rect">
            <a:avLst/>
          </a:prstGeom>
        </p:spPr>
      </p:pic>
      <p:sp>
        <p:nvSpPr>
          <p:cNvPr id="2" name="Rectángulo 1"/>
          <p:cNvSpPr/>
          <p:nvPr/>
        </p:nvSpPr>
        <p:spPr>
          <a:xfrm>
            <a:off x="2019089" y="3657600"/>
            <a:ext cx="8619637" cy="129322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538083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1854" y="787342"/>
            <a:ext cx="9283746" cy="6179968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3461656" y="300444"/>
            <a:ext cx="6126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Texto: </a:t>
            </a:r>
            <a:r>
              <a:rPr lang="es-PE" dirty="0" err="1" smtClean="0"/>
              <a:t>Naess</a:t>
            </a:r>
            <a:r>
              <a:rPr lang="es-PE" dirty="0" smtClean="0"/>
              <a:t> - Ecología superficial y ecología profunda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31578625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606" y="692603"/>
            <a:ext cx="9329057" cy="4948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8354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8784" y="395287"/>
            <a:ext cx="8545557" cy="6193441"/>
          </a:xfrm>
          <a:prstGeom prst="rect">
            <a:avLst/>
          </a:prstGeom>
        </p:spPr>
      </p:pic>
      <p:sp>
        <p:nvSpPr>
          <p:cNvPr id="2" name="Rectángulo 1"/>
          <p:cNvSpPr/>
          <p:nvPr/>
        </p:nvSpPr>
        <p:spPr>
          <a:xfrm>
            <a:off x="1920240" y="3252651"/>
            <a:ext cx="8112034" cy="133241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8525580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8717" y="1204232"/>
            <a:ext cx="9991120" cy="3942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8698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7938" y="240982"/>
            <a:ext cx="8708028" cy="6414135"/>
          </a:xfrm>
          <a:prstGeom prst="rect">
            <a:avLst/>
          </a:prstGeom>
        </p:spPr>
      </p:pic>
      <p:sp>
        <p:nvSpPr>
          <p:cNvPr id="2" name="Rectángulo 1"/>
          <p:cNvSpPr/>
          <p:nvPr/>
        </p:nvSpPr>
        <p:spPr>
          <a:xfrm>
            <a:off x="1606731" y="731520"/>
            <a:ext cx="8569235" cy="180267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3" name="Rectángulo 2"/>
          <p:cNvSpPr/>
          <p:nvPr/>
        </p:nvSpPr>
        <p:spPr>
          <a:xfrm>
            <a:off x="1606731" y="2534194"/>
            <a:ext cx="8569235" cy="190717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2076355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9167" y="299085"/>
            <a:ext cx="6699885" cy="178212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9167" y="2081210"/>
            <a:ext cx="6945630" cy="4216989"/>
          </a:xfrm>
          <a:prstGeom prst="rect">
            <a:avLst/>
          </a:prstGeom>
        </p:spPr>
      </p:pic>
      <p:sp>
        <p:nvSpPr>
          <p:cNvPr id="2" name="Rectángulo 1"/>
          <p:cNvSpPr/>
          <p:nvPr/>
        </p:nvSpPr>
        <p:spPr>
          <a:xfrm>
            <a:off x="2039167" y="2991394"/>
            <a:ext cx="6945630" cy="94052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3" name="Rectángulo 2"/>
          <p:cNvSpPr/>
          <p:nvPr/>
        </p:nvSpPr>
        <p:spPr>
          <a:xfrm>
            <a:off x="1946366" y="5068389"/>
            <a:ext cx="7145383" cy="122981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6306908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0113" y="2888388"/>
            <a:ext cx="9607982" cy="3460161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4157" y="312964"/>
            <a:ext cx="2419894" cy="227470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2116" y="2490376"/>
            <a:ext cx="1323975" cy="247650"/>
          </a:xfrm>
          <a:prstGeom prst="rect">
            <a:avLst/>
          </a:prstGeom>
        </p:spPr>
      </p:pic>
      <p:sp>
        <p:nvSpPr>
          <p:cNvPr id="2" name="Rectángulo 1"/>
          <p:cNvSpPr/>
          <p:nvPr/>
        </p:nvSpPr>
        <p:spPr>
          <a:xfrm>
            <a:off x="1319349" y="2738026"/>
            <a:ext cx="9738746" cy="90651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6715628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8638" y="1674766"/>
            <a:ext cx="6751821" cy="3145427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2429690" y="431074"/>
            <a:ext cx="4611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/>
              <a:t>Texto: </a:t>
            </a:r>
            <a:r>
              <a:rPr lang="es-PE" dirty="0" err="1" smtClean="0"/>
              <a:t>Ecologia</a:t>
            </a:r>
            <a:r>
              <a:rPr lang="es-PE" dirty="0" smtClean="0"/>
              <a:t>-Profunda </a:t>
            </a:r>
            <a:r>
              <a:rPr lang="es-PE" dirty="0"/>
              <a:t>- </a:t>
            </a:r>
            <a:r>
              <a:rPr lang="es-PE" dirty="0" err="1"/>
              <a:t>Luc</a:t>
            </a:r>
            <a:r>
              <a:rPr lang="es-PE" dirty="0"/>
              <a:t> Ferry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658" y="5498882"/>
            <a:ext cx="11036187" cy="928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32986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279" y="1986468"/>
            <a:ext cx="11638732" cy="3003544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3553097" y="3918857"/>
            <a:ext cx="1946366" cy="26125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5930134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2611" y="870177"/>
            <a:ext cx="9212989" cy="4676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02913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3492" y="294867"/>
            <a:ext cx="6855822" cy="6264099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4976949" y="3879669"/>
            <a:ext cx="2821577" cy="28738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sp>
        <p:nvSpPr>
          <p:cNvPr id="7" name="Rectángulo 6"/>
          <p:cNvSpPr/>
          <p:nvPr/>
        </p:nvSpPr>
        <p:spPr>
          <a:xfrm>
            <a:off x="2573383" y="4167051"/>
            <a:ext cx="2886891" cy="28738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sp>
        <p:nvSpPr>
          <p:cNvPr id="8" name="Rectángulo 7"/>
          <p:cNvSpPr/>
          <p:nvPr/>
        </p:nvSpPr>
        <p:spPr>
          <a:xfrm>
            <a:off x="7798526" y="3879669"/>
            <a:ext cx="1554480" cy="28738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sp>
        <p:nvSpPr>
          <p:cNvPr id="9" name="Rectángulo 8"/>
          <p:cNvSpPr/>
          <p:nvPr/>
        </p:nvSpPr>
        <p:spPr>
          <a:xfrm>
            <a:off x="6191794" y="4454434"/>
            <a:ext cx="3017520" cy="30044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sp>
        <p:nvSpPr>
          <p:cNvPr id="10" name="Rectángulo 9"/>
          <p:cNvSpPr/>
          <p:nvPr/>
        </p:nvSpPr>
        <p:spPr>
          <a:xfrm>
            <a:off x="2573383" y="4754880"/>
            <a:ext cx="2286000" cy="28738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9274234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9550" y="273911"/>
            <a:ext cx="6806702" cy="6173520"/>
          </a:xfrm>
          <a:prstGeom prst="rect">
            <a:avLst/>
          </a:prstGeom>
        </p:spPr>
      </p:pic>
      <p:sp>
        <p:nvSpPr>
          <p:cNvPr id="2" name="Rectángulo 1"/>
          <p:cNvSpPr/>
          <p:nvPr/>
        </p:nvSpPr>
        <p:spPr>
          <a:xfrm>
            <a:off x="3435531" y="1384663"/>
            <a:ext cx="5760721" cy="37882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3" name="Rectángulo 2"/>
          <p:cNvSpPr/>
          <p:nvPr/>
        </p:nvSpPr>
        <p:spPr>
          <a:xfrm>
            <a:off x="2389550" y="1763486"/>
            <a:ext cx="5709421" cy="31350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5" name="Rectángulo 4"/>
          <p:cNvSpPr/>
          <p:nvPr/>
        </p:nvSpPr>
        <p:spPr>
          <a:xfrm>
            <a:off x="3056709" y="3735977"/>
            <a:ext cx="6139543" cy="35269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6" name="Rectángulo 5"/>
          <p:cNvSpPr/>
          <p:nvPr/>
        </p:nvSpPr>
        <p:spPr>
          <a:xfrm>
            <a:off x="2495006" y="5408023"/>
            <a:ext cx="6701246" cy="103940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85775129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045" y="856842"/>
            <a:ext cx="9106171" cy="2535551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5452" y="3235914"/>
            <a:ext cx="8842764" cy="1532029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1254034" y="1254034"/>
            <a:ext cx="8974182" cy="259950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63184793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9626" y="1137965"/>
            <a:ext cx="9249206" cy="3355657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2272937" y="4023360"/>
            <a:ext cx="7537269" cy="47026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sp>
        <p:nvSpPr>
          <p:cNvPr id="6" name="Rectángulo 5"/>
          <p:cNvSpPr/>
          <p:nvPr/>
        </p:nvSpPr>
        <p:spPr>
          <a:xfrm>
            <a:off x="2364377" y="2821577"/>
            <a:ext cx="4376057" cy="47026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24072285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7775" y="327795"/>
            <a:ext cx="7842614" cy="5598493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3474720" y="979714"/>
            <a:ext cx="6165669" cy="44413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sp>
        <p:nvSpPr>
          <p:cNvPr id="6" name="Rectángulo 5"/>
          <p:cNvSpPr/>
          <p:nvPr/>
        </p:nvSpPr>
        <p:spPr>
          <a:xfrm>
            <a:off x="1797775" y="1358537"/>
            <a:ext cx="4158888" cy="37882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sp>
        <p:nvSpPr>
          <p:cNvPr id="7" name="Rectángulo 6"/>
          <p:cNvSpPr/>
          <p:nvPr/>
        </p:nvSpPr>
        <p:spPr>
          <a:xfrm>
            <a:off x="5421086" y="1737360"/>
            <a:ext cx="4219303" cy="32657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sp>
        <p:nvSpPr>
          <p:cNvPr id="8" name="Rectángulo 7"/>
          <p:cNvSpPr/>
          <p:nvPr/>
        </p:nvSpPr>
        <p:spPr>
          <a:xfrm>
            <a:off x="1933303" y="2116183"/>
            <a:ext cx="7707086" cy="279545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10564324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5219" y="214858"/>
            <a:ext cx="8183879" cy="3677874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0863" y="3892732"/>
            <a:ext cx="8208235" cy="1997256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7471954" y="214858"/>
            <a:ext cx="2747144" cy="37297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sp>
        <p:nvSpPr>
          <p:cNvPr id="7" name="Rectángulo 6"/>
          <p:cNvSpPr/>
          <p:nvPr/>
        </p:nvSpPr>
        <p:spPr>
          <a:xfrm>
            <a:off x="2207623" y="627017"/>
            <a:ext cx="8011475" cy="210312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sp>
        <p:nvSpPr>
          <p:cNvPr id="8" name="Rectángulo 7"/>
          <p:cNvSpPr/>
          <p:nvPr/>
        </p:nvSpPr>
        <p:spPr>
          <a:xfrm>
            <a:off x="2207623" y="3422469"/>
            <a:ext cx="7903028" cy="104502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sp>
        <p:nvSpPr>
          <p:cNvPr id="9" name="Rectángulo 8"/>
          <p:cNvSpPr/>
          <p:nvPr/>
        </p:nvSpPr>
        <p:spPr>
          <a:xfrm>
            <a:off x="2207623" y="4781006"/>
            <a:ext cx="3069771" cy="39188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sp>
        <p:nvSpPr>
          <p:cNvPr id="10" name="Rectángulo 9"/>
          <p:cNvSpPr/>
          <p:nvPr/>
        </p:nvSpPr>
        <p:spPr>
          <a:xfrm>
            <a:off x="5682344" y="4467496"/>
            <a:ext cx="2325188" cy="31350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41172677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0709" y="225333"/>
            <a:ext cx="4887006" cy="6459347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2950709" y="225333"/>
            <a:ext cx="4782502" cy="64987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6" name="Rectángulo 5"/>
          <p:cNvSpPr/>
          <p:nvPr/>
        </p:nvSpPr>
        <p:spPr>
          <a:xfrm>
            <a:off x="3082834" y="4572000"/>
            <a:ext cx="4650377" cy="211268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74321344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7837" y="698454"/>
            <a:ext cx="7565980" cy="5051470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1476102" y="1045029"/>
            <a:ext cx="7863839" cy="130628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7" name="Rectángulo 6"/>
          <p:cNvSpPr/>
          <p:nvPr/>
        </p:nvSpPr>
        <p:spPr>
          <a:xfrm>
            <a:off x="1946366" y="3344091"/>
            <a:ext cx="7262948" cy="100584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67082043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8315" y="1109388"/>
            <a:ext cx="8131801" cy="3303544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8315" y="4190863"/>
            <a:ext cx="7743423" cy="1060405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1898315" y="1109388"/>
            <a:ext cx="7885765" cy="85004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7" name="Rectángulo 6"/>
          <p:cNvSpPr/>
          <p:nvPr/>
        </p:nvSpPr>
        <p:spPr>
          <a:xfrm>
            <a:off x="2050869" y="2761160"/>
            <a:ext cx="7733211" cy="235948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19477608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5554" y="1554616"/>
            <a:ext cx="9145360" cy="3641715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1435554" y="1554616"/>
            <a:ext cx="9145360" cy="216829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58062706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4580" y="277585"/>
            <a:ext cx="5808346" cy="6336377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2904580" y="4506686"/>
            <a:ext cx="5938974" cy="210727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76104429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9611" y="808264"/>
            <a:ext cx="8897166" cy="4794880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1031966" y="692331"/>
            <a:ext cx="9470571" cy="9144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6" name="Rectángulo 5"/>
          <p:cNvSpPr/>
          <p:nvPr/>
        </p:nvSpPr>
        <p:spPr>
          <a:xfrm>
            <a:off x="1239611" y="2050869"/>
            <a:ext cx="8988606" cy="82296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7" name="Rectángulo 6"/>
          <p:cNvSpPr/>
          <p:nvPr/>
        </p:nvSpPr>
        <p:spPr>
          <a:xfrm>
            <a:off x="1239611" y="3592286"/>
            <a:ext cx="5304880" cy="39188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8" name="Rectángulo 7"/>
          <p:cNvSpPr/>
          <p:nvPr/>
        </p:nvSpPr>
        <p:spPr>
          <a:xfrm>
            <a:off x="1239611" y="3592286"/>
            <a:ext cx="8662035" cy="201085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4645023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9906" y="395014"/>
            <a:ext cx="6872288" cy="5851019"/>
          </a:xfrm>
          <a:prstGeom prst="rect">
            <a:avLst/>
          </a:prstGeom>
        </p:spPr>
      </p:pic>
      <p:sp>
        <p:nvSpPr>
          <p:cNvPr id="2" name="Rectángulo 1"/>
          <p:cNvSpPr/>
          <p:nvPr/>
        </p:nvSpPr>
        <p:spPr>
          <a:xfrm>
            <a:off x="2519906" y="2050869"/>
            <a:ext cx="6754723" cy="107115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75983108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043" y="587692"/>
            <a:ext cx="9602562" cy="4456279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2396" y="4873806"/>
            <a:ext cx="9401856" cy="959949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1222396" y="1920240"/>
            <a:ext cx="9502209" cy="391351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3390668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8587" y="1010329"/>
            <a:ext cx="9030082" cy="4306253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1567543" y="1371600"/>
            <a:ext cx="8347166" cy="197249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42384173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3959" y="814387"/>
            <a:ext cx="9593718" cy="4711201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1203959" y="705394"/>
            <a:ext cx="9593718" cy="181573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94332015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033" y="1307782"/>
            <a:ext cx="10884953" cy="3878172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809897" y="2259874"/>
            <a:ext cx="10580914" cy="292608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90975844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0042" y="443183"/>
            <a:ext cx="8481604" cy="5513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39113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9317" y="545675"/>
            <a:ext cx="6638665" cy="2589274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6125" y="3134949"/>
            <a:ext cx="6405047" cy="3173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39397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2314" y="380184"/>
            <a:ext cx="6411686" cy="6144532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2732314" y="380184"/>
            <a:ext cx="6320246" cy="114817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4" name="Rectángulo 3"/>
          <p:cNvSpPr/>
          <p:nvPr/>
        </p:nvSpPr>
        <p:spPr>
          <a:xfrm>
            <a:off x="2732314" y="2076994"/>
            <a:ext cx="6411686" cy="168510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9396800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9113" y="393383"/>
            <a:ext cx="6340384" cy="5939336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2699113" y="393383"/>
            <a:ext cx="6340384" cy="608579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73220204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9058" y="1676263"/>
            <a:ext cx="9349605" cy="2554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6802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5025" y="0"/>
            <a:ext cx="5718266" cy="6549409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6152606" y="1306286"/>
            <a:ext cx="1397725" cy="31350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4" name="Rectángulo 3"/>
          <p:cNvSpPr/>
          <p:nvPr/>
        </p:nvSpPr>
        <p:spPr>
          <a:xfrm>
            <a:off x="4754880" y="1567543"/>
            <a:ext cx="2808514" cy="27432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5" name="Rectángulo 4"/>
          <p:cNvSpPr/>
          <p:nvPr/>
        </p:nvSpPr>
        <p:spPr>
          <a:xfrm>
            <a:off x="2808514" y="1841863"/>
            <a:ext cx="5421086" cy="47026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6" name="Rectángulo 5"/>
          <p:cNvSpPr/>
          <p:nvPr/>
        </p:nvSpPr>
        <p:spPr>
          <a:xfrm>
            <a:off x="5514158" y="2312126"/>
            <a:ext cx="1670413" cy="26125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7" name="Rectángulo 6"/>
          <p:cNvSpPr/>
          <p:nvPr/>
        </p:nvSpPr>
        <p:spPr>
          <a:xfrm>
            <a:off x="2991395" y="4990011"/>
            <a:ext cx="5381896" cy="155939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2471450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2927" y="227737"/>
            <a:ext cx="3987085" cy="1245964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841" y="1568627"/>
            <a:ext cx="3984171" cy="3090526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0467" y="4754079"/>
            <a:ext cx="4376057" cy="2007366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79746" y="850719"/>
            <a:ext cx="4240802" cy="5358832"/>
          </a:xfrm>
          <a:prstGeom prst="rect">
            <a:avLst/>
          </a:prstGeom>
        </p:spPr>
      </p:pic>
      <p:sp>
        <p:nvSpPr>
          <p:cNvPr id="2" name="Rectángulo 1"/>
          <p:cNvSpPr/>
          <p:nvPr/>
        </p:nvSpPr>
        <p:spPr>
          <a:xfrm>
            <a:off x="2939143" y="227737"/>
            <a:ext cx="1854926" cy="39928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3" name="Rectángulo 2"/>
          <p:cNvSpPr/>
          <p:nvPr/>
        </p:nvSpPr>
        <p:spPr>
          <a:xfrm>
            <a:off x="1371600" y="2037806"/>
            <a:ext cx="3618412" cy="26125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8" name="Rectángulo 7"/>
          <p:cNvSpPr/>
          <p:nvPr/>
        </p:nvSpPr>
        <p:spPr>
          <a:xfrm>
            <a:off x="3278777" y="2664823"/>
            <a:ext cx="1711235" cy="27432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9" name="Rectángulo 8"/>
          <p:cNvSpPr/>
          <p:nvPr/>
        </p:nvSpPr>
        <p:spPr>
          <a:xfrm>
            <a:off x="6844937" y="1175657"/>
            <a:ext cx="4075611" cy="112340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0" name="Rectángulo 9"/>
          <p:cNvSpPr/>
          <p:nvPr/>
        </p:nvSpPr>
        <p:spPr>
          <a:xfrm>
            <a:off x="6844937" y="2836304"/>
            <a:ext cx="4075611" cy="55517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1" name="Rectángulo 10"/>
          <p:cNvSpPr/>
          <p:nvPr/>
        </p:nvSpPr>
        <p:spPr>
          <a:xfrm>
            <a:off x="6844937" y="3971109"/>
            <a:ext cx="4075611" cy="68804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2" name="Rectángulo 11"/>
          <p:cNvSpPr/>
          <p:nvPr/>
        </p:nvSpPr>
        <p:spPr>
          <a:xfrm>
            <a:off x="9274629" y="1568627"/>
            <a:ext cx="1240971" cy="26017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38607782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2661" y="1174296"/>
            <a:ext cx="7859351" cy="3641576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1815737" y="1174296"/>
            <a:ext cx="7955280" cy="160809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2403890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7515" y="340043"/>
            <a:ext cx="7468553" cy="2489517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7515" y="2829560"/>
            <a:ext cx="7324862" cy="3684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9131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914" y="1936295"/>
            <a:ext cx="10367963" cy="2962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02635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5048" y="966350"/>
            <a:ext cx="7849208" cy="3448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86516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9265" y="199751"/>
            <a:ext cx="6814187" cy="6446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72140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427" y="488633"/>
            <a:ext cx="6784521" cy="5681014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2948" y="2492134"/>
            <a:ext cx="4868457" cy="1674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62643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74" y="1341254"/>
            <a:ext cx="6145023" cy="3539677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4784" y="820184"/>
            <a:ext cx="6037216" cy="4581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64418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4225" y="1124359"/>
            <a:ext cx="7213283" cy="3488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52914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9635" y="628241"/>
            <a:ext cx="7329760" cy="5035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83063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769" y="660489"/>
            <a:ext cx="5090018" cy="2871682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769" y="3610246"/>
            <a:ext cx="5226764" cy="2051201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3665" y="1101089"/>
            <a:ext cx="4953271" cy="3297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3511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371" y="654367"/>
            <a:ext cx="5275354" cy="567062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2561" y="654367"/>
            <a:ext cx="4259571" cy="1853702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2002" y="2375262"/>
            <a:ext cx="4220130" cy="2944888"/>
          </a:xfrm>
          <a:prstGeom prst="rect">
            <a:avLst/>
          </a:prstGeom>
        </p:spPr>
      </p:pic>
      <p:sp>
        <p:nvSpPr>
          <p:cNvPr id="2" name="Rectángulo 1"/>
          <p:cNvSpPr/>
          <p:nvPr/>
        </p:nvSpPr>
        <p:spPr>
          <a:xfrm>
            <a:off x="862149" y="2677886"/>
            <a:ext cx="4833257" cy="77070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3" name="Rectángulo 2"/>
          <p:cNvSpPr/>
          <p:nvPr/>
        </p:nvSpPr>
        <p:spPr>
          <a:xfrm>
            <a:off x="862149" y="3605349"/>
            <a:ext cx="4833257" cy="109728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7" name="Rectángulo 6"/>
          <p:cNvSpPr/>
          <p:nvPr/>
        </p:nvSpPr>
        <p:spPr>
          <a:xfrm>
            <a:off x="6518366" y="2677886"/>
            <a:ext cx="4083766" cy="50945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61144135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269" y="841328"/>
            <a:ext cx="5260416" cy="5167585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0449" y="1507534"/>
            <a:ext cx="5196486" cy="2614086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1889" y="4658948"/>
            <a:ext cx="5196487" cy="918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62329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1470" y="899433"/>
            <a:ext cx="7669356" cy="4652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7325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0186" y="549183"/>
            <a:ext cx="6144442" cy="5404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66884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9277" y="1641428"/>
            <a:ext cx="8852463" cy="3231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59341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3344" y="253093"/>
            <a:ext cx="5111387" cy="6314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11421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4151" y="791799"/>
            <a:ext cx="6804797" cy="5279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25494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7341" y="353513"/>
            <a:ext cx="4413069" cy="6067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42859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1535" y="481965"/>
            <a:ext cx="6060214" cy="6256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54233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4657" y="315005"/>
            <a:ext cx="6980601" cy="632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18861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7793" y="873034"/>
            <a:ext cx="7493590" cy="4922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5033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5227" y="96066"/>
            <a:ext cx="4804819" cy="6534554"/>
          </a:xfrm>
          <a:prstGeom prst="rect">
            <a:avLst/>
          </a:prstGeom>
        </p:spPr>
      </p:pic>
      <p:sp>
        <p:nvSpPr>
          <p:cNvPr id="2" name="Rectángulo 1"/>
          <p:cNvSpPr/>
          <p:nvPr/>
        </p:nvSpPr>
        <p:spPr>
          <a:xfrm>
            <a:off x="3879669" y="3043646"/>
            <a:ext cx="4650377" cy="80989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3" name="Rectángulo 2"/>
          <p:cNvSpPr/>
          <p:nvPr/>
        </p:nvSpPr>
        <p:spPr>
          <a:xfrm>
            <a:off x="3725227" y="5760720"/>
            <a:ext cx="4935447" cy="8699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32382367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1981" y="520607"/>
            <a:ext cx="4871494" cy="4282316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1351" y="5022939"/>
            <a:ext cx="5653833" cy="1234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16549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9588" y="481283"/>
            <a:ext cx="6428286" cy="5947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06158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3973" y="414745"/>
            <a:ext cx="5124450" cy="6149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95604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585" y="2942718"/>
            <a:ext cx="5792969" cy="1054839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0018" y="431073"/>
            <a:ext cx="5050428" cy="6078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25698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943" y="234315"/>
            <a:ext cx="4990304" cy="5970542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7247" y="234314"/>
            <a:ext cx="5960082" cy="1019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59082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7025" y="1325199"/>
            <a:ext cx="9082844" cy="4069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50984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6372" y="852352"/>
            <a:ext cx="6137366" cy="4822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10410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394" y="221251"/>
            <a:ext cx="5553212" cy="6470699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2606" y="2836893"/>
            <a:ext cx="5424442" cy="123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93755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8501" y="726350"/>
            <a:ext cx="6558030" cy="5269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25444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2178" y="943791"/>
            <a:ext cx="6294257" cy="4788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1670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372" y="451639"/>
            <a:ext cx="4698178" cy="3835853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3342" y="451639"/>
            <a:ext cx="4372519" cy="5852657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7322" y="4259343"/>
            <a:ext cx="4680228" cy="1458960"/>
          </a:xfrm>
          <a:prstGeom prst="rect">
            <a:avLst/>
          </a:prstGeom>
        </p:spPr>
      </p:pic>
      <p:sp>
        <p:nvSpPr>
          <p:cNvPr id="4" name="Rectángulo 3"/>
          <p:cNvSpPr/>
          <p:nvPr/>
        </p:nvSpPr>
        <p:spPr>
          <a:xfrm>
            <a:off x="907322" y="4885509"/>
            <a:ext cx="4775021" cy="83279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6" name="Rectángulo 5"/>
          <p:cNvSpPr/>
          <p:nvPr/>
        </p:nvSpPr>
        <p:spPr>
          <a:xfrm>
            <a:off x="6613342" y="4532811"/>
            <a:ext cx="4372519" cy="177148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86712224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186" y="1749606"/>
            <a:ext cx="5322842" cy="3230627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8397" y="253158"/>
            <a:ext cx="4843710" cy="6223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68694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9474" y="883104"/>
            <a:ext cx="8560060" cy="4603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50858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493" y="2591208"/>
            <a:ext cx="4949145" cy="700632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9638" y="1696267"/>
            <a:ext cx="5669354" cy="3398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69664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3084" y="546871"/>
            <a:ext cx="5090025" cy="5716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81815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5881" y="523195"/>
            <a:ext cx="7044690" cy="5822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21994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8441" y="240436"/>
            <a:ext cx="5619616" cy="6453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94189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1659" y="284253"/>
            <a:ext cx="5022261" cy="5951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1700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065" y="2304384"/>
            <a:ext cx="5959152" cy="1980383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0217" y="927461"/>
            <a:ext cx="5891486" cy="4734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37120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59973" y="362880"/>
            <a:ext cx="5796643" cy="6217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24112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874" y="964202"/>
            <a:ext cx="5866744" cy="4404359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0685" y="872762"/>
            <a:ext cx="4944811" cy="5048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62380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76200">
          <a:solidFill>
            <a:srgbClr val="FF000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674</TotalTime>
  <Words>50</Words>
  <Application>Microsoft Office PowerPoint</Application>
  <PresentationFormat>Panorámica</PresentationFormat>
  <Paragraphs>8</Paragraphs>
  <Slides>121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121</vt:i4>
      </vt:variant>
    </vt:vector>
  </HeadingPairs>
  <TitlesOfParts>
    <vt:vector size="125" baseType="lpstr">
      <vt:lpstr>Arial</vt:lpstr>
      <vt:lpstr>Calibri</vt:lpstr>
      <vt:lpstr>Calibri Light</vt:lpstr>
      <vt:lpstr>Tema de Office</vt:lpstr>
      <vt:lpstr>Ecología Profunda </vt:lpstr>
      <vt:lpstr>Greenhouse effect 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Ecología Profunda</dc:title>
  <dc:creator>Usuario de Windows</dc:creator>
  <cp:lastModifiedBy>Usuario de Windows</cp:lastModifiedBy>
  <cp:revision>51</cp:revision>
  <dcterms:created xsi:type="dcterms:W3CDTF">2021-10-09T20:43:59Z</dcterms:created>
  <dcterms:modified xsi:type="dcterms:W3CDTF">2021-11-10T19:27:33Z</dcterms:modified>
</cp:coreProperties>
</file>